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sldIdLst>
    <p:sldId id="257" r:id="rId2"/>
    <p:sldId id="259" r:id="rId3"/>
    <p:sldId id="262" r:id="rId4"/>
    <p:sldId id="263" r:id="rId5"/>
    <p:sldId id="264" r:id="rId6"/>
    <p:sldId id="260" r:id="rId7"/>
    <p:sldId id="261" r:id="rId8"/>
    <p:sldId id="265" r:id="rId9"/>
    <p:sldId id="269" r:id="rId10"/>
    <p:sldId id="266" r:id="rId11"/>
    <p:sldId id="267" r:id="rId12"/>
    <p:sldId id="270" r:id="rId13"/>
    <p:sldId id="268" r:id="rId14"/>
    <p:sldId id="27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89BDDE-7940-4A27-8AEE-9C13F7C0DC88}">
          <p14:sldIdLst>
            <p14:sldId id="257"/>
            <p14:sldId id="259"/>
            <p14:sldId id="262"/>
            <p14:sldId id="263"/>
            <p14:sldId id="264"/>
            <p14:sldId id="260"/>
            <p14:sldId id="261"/>
            <p14:sldId id="265"/>
          </p14:sldIdLst>
        </p14:section>
        <p14:section name="未命名的章節" id="{B8B51CB8-1B29-4AE8-8324-A9C6615B4F40}">
          <p14:sldIdLst>
            <p14:sldId id="269"/>
            <p14:sldId id="266"/>
            <p14:sldId id="267"/>
            <p14:sldId id="270"/>
            <p14:sldId id="268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43BB8D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91162" y="1122363"/>
            <a:ext cx="660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91162" y="3602038"/>
            <a:ext cx="663892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1507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098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4469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895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1273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8766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7589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8521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6452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624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" y="0"/>
            <a:ext cx="1219078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996744"/>
            <a:ext cx="9144000" cy="18619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C4B1E-A71E-4732-883E-57C82D86CF48}" type="datetime1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E166-2987-438B-973A-CF270C56CB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213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5479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" y="0"/>
            <a:ext cx="1219078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996744"/>
            <a:ext cx="9144000" cy="18619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1E57-3D2D-486C-ABB3-5CB8FCFF9216}" type="datetime1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E166-2987-438B-973A-CF270C56CB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353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413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686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5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1325"/>
          </a:xfrm>
        </p:spPr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91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1325"/>
          </a:xfrm>
        </p:spPr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36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1325"/>
          </a:xfrm>
        </p:spPr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6224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dobe 繁黑體 Std B" panose="020B0700000000000000" pitchFamily="34" charset="-120"/>
                <a:ea typeface="Adobe 繁黑體 Std B" panose="020B0700000000000000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1325"/>
          </a:xfrm>
        </p:spPr>
        <p:txBody>
          <a:bodyPr/>
          <a:lstStyle>
            <a:lvl1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1pPr>
            <a:lvl2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2pPr>
            <a:lvl3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3pPr>
            <a:lvl4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4pPr>
            <a:lvl5pPr>
              <a:defRPr>
                <a:latin typeface="Adobe 楷体 Std R" panose="02020400000000000000" pitchFamily="18" charset="-128"/>
                <a:ea typeface="Adobe 楷体 Std R" panose="02020400000000000000" pitchFamily="18" charset="-128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98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39F9-06F4-4623-94E7-60450B8B08E9}" type="datetimeFigureOut">
              <a:rPr lang="zh-TW" altLang="en-US" smtClean="0"/>
              <a:t>2018/12/28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66246-F895-46B6-A5E1-755400931B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92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drive.google.com/open?id=1N2T6KYgjh3GZQY7zBJujmtUO6PsJ8CM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kVJLp32VIQE900OZNvHzGDqMItePZomO/view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studen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mp.info/e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5.7" TargetMode="External"/><Relationship Id="rId2" Type="http://schemas.openxmlformats.org/officeDocument/2006/relationships/hyperlink" Target="https://www.youtube.com/watch?v=2yBWMkmRvn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avel-dojo.com/" TargetMode="External"/><Relationship Id="rId2" Type="http://schemas.openxmlformats.org/officeDocument/2006/relationships/hyperlink" Target="https://laracasts.com/skills/larav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ravel.com/docs/5.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JQuery" TargetMode="External"/><Relationship Id="rId7" Type="http://schemas.openxmlformats.org/officeDocument/2006/relationships/hyperlink" Target="https://getbootstrap.com/docs/4.1/layout/grid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ravel.com/docs/5.7/csrf" TargetMode="External"/><Relationship Id="rId5" Type="http://schemas.openxmlformats.org/officeDocument/2006/relationships/hyperlink" Target="https://www.w3schools.com/jquery/jquery_ref_ajax.asp" TargetMode="External"/><Relationship Id="rId4" Type="http://schemas.openxmlformats.org/officeDocument/2006/relationships/hyperlink" Target="https://zh.wikipedia.org/wiki/AJA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5.7/mix" TargetMode="External"/><Relationship Id="rId2" Type="http://schemas.openxmlformats.org/officeDocument/2006/relationships/hyperlink" Target="http://eddychang.me/blog/others/91-scss-15-min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docs/5.7/eloquent" TargetMode="External"/><Relationship Id="rId2" Type="http://schemas.openxmlformats.org/officeDocument/2006/relationships/hyperlink" Target="https://zh.wikipedia.org/wiki/%E5%AF%B9%E8%B1%A1%E5%85%B3%E7%B3%BB%E6%98%A0%E5%B0%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coomadao.logdown.com/posts/189846-laravel-eloquent-orm-part-two" TargetMode="External"/><Relationship Id="rId5" Type="http://schemas.openxmlformats.org/officeDocument/2006/relationships/hyperlink" Target="https://oomusou.io/laravel/relation-one-to-one/" TargetMode="External"/><Relationship Id="rId4" Type="http://schemas.openxmlformats.org/officeDocument/2006/relationships/hyperlink" Target="https://laravel.com/docs/5.7/eloquent-relationship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TW" altLang="en-US" sz="4400" spc="600" dirty="0" smtClean="0"/>
              <a:t>中心網頁</a:t>
            </a:r>
            <a:endParaRPr lang="zh-TW" altLang="en-US" sz="4400" spc="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57824" y="4674035"/>
            <a:ext cx="6638926" cy="815307"/>
          </a:xfrm>
        </p:spPr>
        <p:txBody>
          <a:bodyPr>
            <a:normAutofit/>
          </a:bodyPr>
          <a:lstStyle/>
          <a:p>
            <a:endParaRPr lang="zh-TW" altLang="en-US" sz="2800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998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網頁主體</a:t>
            </a:r>
            <a:r>
              <a:rPr lang="en-US" altLang="zh-TW" dirty="0" smtClean="0"/>
              <a:t>(Template)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drive.google.com/open?id=1N2T6KYgjh3GZQY7zBJujmtUO6PsJ8CMT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9" y="2368277"/>
            <a:ext cx="6608617" cy="43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027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列表</a:t>
            </a:r>
            <a:r>
              <a:rPr lang="en-US" altLang="zh-TW" dirty="0" smtClean="0"/>
              <a:t>Templat</a:t>
            </a:r>
            <a:r>
              <a:rPr lang="en-US" altLang="zh-TW" dirty="0"/>
              <a:t>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081" y="3817371"/>
            <a:ext cx="4585348" cy="29976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62" y="476875"/>
            <a:ext cx="4753835" cy="31051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662" y="3693806"/>
            <a:ext cx="4753836" cy="31211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1690687"/>
            <a:ext cx="4324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教授</a:t>
            </a:r>
            <a:r>
              <a:rPr lang="en-US" altLang="zh-TW" dirty="0" smtClean="0"/>
              <a:t>/</a:t>
            </a:r>
            <a:r>
              <a:rPr lang="zh-TW" altLang="en-US" dirty="0" smtClean="0"/>
              <a:t>成員列表</a:t>
            </a:r>
            <a:endParaRPr lang="en-US" altLang="zh-TW" dirty="0" smtClean="0"/>
          </a:p>
          <a:p>
            <a:r>
              <a:rPr lang="zh-TW" altLang="en-US" dirty="0" smtClean="0"/>
              <a:t>專案列</a:t>
            </a:r>
            <a:r>
              <a:rPr lang="zh-TW" altLang="en-US" dirty="0"/>
              <a:t>表</a:t>
            </a:r>
            <a:endParaRPr lang="en-US" altLang="zh-TW" dirty="0" smtClean="0"/>
          </a:p>
          <a:p>
            <a:r>
              <a:rPr lang="zh-TW" altLang="en-US" dirty="0" smtClean="0"/>
              <a:t>課程列表</a:t>
            </a:r>
            <a:endParaRPr lang="en-US" altLang="zh-TW" dirty="0" smtClean="0"/>
          </a:p>
          <a:p>
            <a:r>
              <a:rPr lang="zh-TW" altLang="en-US" dirty="0" smtClean="0"/>
              <a:t>企業列</a:t>
            </a:r>
            <a:r>
              <a:rPr lang="zh-TW" altLang="en-US" dirty="0"/>
              <a:t>表</a:t>
            </a:r>
          </a:p>
        </p:txBody>
      </p:sp>
    </p:spTree>
    <p:extLst>
      <p:ext uri="{BB962C8B-B14F-4D97-AF65-F5344CB8AC3E}">
        <p14:creationId xmlns:p14="http://schemas.microsoft.com/office/powerpoint/2010/main" val="150677143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各頁詳細</a:t>
            </a:r>
            <a:r>
              <a:rPr lang="en-US" altLang="zh-TW" dirty="0" smtClean="0"/>
              <a:t>template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u="sng" dirty="0">
                <a:hlinkClick r:id="rId2"/>
              </a:rPr>
              <a:t>https://</a:t>
            </a:r>
            <a:r>
              <a:rPr lang="en-US" altLang="zh-TW" u="sng" dirty="0" smtClean="0">
                <a:hlinkClick r:id="rId2"/>
              </a:rPr>
              <a:t>drive.google.com/file/d/1kVJLp32VIQE900OZNvHzGDqMItePZomO/view?usp=sharing</a:t>
            </a:r>
            <a:endParaRPr lang="en-US" altLang="zh-TW" u="sng" dirty="0" smtClean="0"/>
          </a:p>
          <a:p>
            <a:endParaRPr lang="en-US" altLang="zh-TW" u="sng" dirty="0"/>
          </a:p>
          <a:p>
            <a:r>
              <a:rPr lang="zh-TW" altLang="en-US" dirty="0" smtClean="0"/>
              <a:t>教授詳細介紹</a:t>
            </a:r>
            <a:r>
              <a:rPr lang="en-US" altLang="zh-TW" dirty="0" smtClean="0"/>
              <a:t>template</a:t>
            </a:r>
          </a:p>
          <a:p>
            <a:r>
              <a:rPr lang="zh-TW" altLang="en-US" dirty="0" smtClean="0"/>
              <a:t>成員詳細</a:t>
            </a:r>
            <a:r>
              <a:rPr lang="zh-TW" altLang="en-US" dirty="0"/>
              <a:t>介紹</a:t>
            </a:r>
            <a:r>
              <a:rPr lang="en-US" altLang="zh-TW" dirty="0" smtClean="0"/>
              <a:t>template</a:t>
            </a:r>
          </a:p>
          <a:p>
            <a:r>
              <a:rPr lang="zh-TW" altLang="en-US" dirty="0" smtClean="0"/>
              <a:t>專案</a:t>
            </a:r>
            <a:r>
              <a:rPr lang="en-US" altLang="zh-TW" dirty="0" smtClean="0"/>
              <a:t>/</a:t>
            </a:r>
            <a:r>
              <a:rPr lang="zh-TW" altLang="en-US" dirty="0" smtClean="0"/>
              <a:t>子專案詳細</a:t>
            </a:r>
            <a:r>
              <a:rPr lang="zh-TW" altLang="en-US" dirty="0"/>
              <a:t>介紹</a:t>
            </a:r>
            <a:r>
              <a:rPr lang="en-US" altLang="zh-TW" dirty="0" smtClean="0"/>
              <a:t>template</a:t>
            </a:r>
          </a:p>
          <a:p>
            <a:r>
              <a:rPr lang="en-US" altLang="zh-TW" dirty="0" smtClean="0"/>
              <a:t>Paper </a:t>
            </a:r>
            <a:r>
              <a:rPr lang="zh-TW" altLang="en-US" dirty="0" smtClean="0"/>
              <a:t>詳細</a:t>
            </a:r>
            <a:r>
              <a:rPr lang="zh-TW" altLang="en-US" dirty="0"/>
              <a:t>介紹</a:t>
            </a:r>
            <a:r>
              <a:rPr lang="en-US" altLang="zh-TW" dirty="0" smtClean="0"/>
              <a:t>template</a:t>
            </a:r>
          </a:p>
          <a:p>
            <a:r>
              <a:rPr lang="zh-TW" altLang="en-US" dirty="0" smtClean="0"/>
              <a:t>課程詳細</a:t>
            </a:r>
            <a:r>
              <a:rPr lang="zh-TW" altLang="en-US" dirty="0"/>
              <a:t>介紹</a:t>
            </a:r>
            <a:r>
              <a:rPr lang="en-US" altLang="zh-TW" dirty="0" smtClean="0"/>
              <a:t>template</a:t>
            </a:r>
          </a:p>
          <a:p>
            <a:r>
              <a:rPr lang="zh-TW" altLang="en-US" dirty="0"/>
              <a:t>企業</a:t>
            </a:r>
            <a:r>
              <a:rPr lang="zh-TW" altLang="en-US" dirty="0" smtClean="0"/>
              <a:t>詳細</a:t>
            </a:r>
            <a:r>
              <a:rPr lang="zh-TW" altLang="en-US" dirty="0"/>
              <a:t>介紹</a:t>
            </a:r>
            <a:r>
              <a:rPr lang="en-US" altLang="zh-TW" dirty="0" smtClean="0"/>
              <a:t>template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90425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資料庫</a:t>
            </a:r>
            <a:r>
              <a:rPr lang="en-US" altLang="zh-TW" dirty="0" smtClean="0"/>
              <a:t>&amp;</a:t>
            </a:r>
            <a:r>
              <a:rPr lang="zh-TW" altLang="en-US" dirty="0"/>
              <a:t>後台</a:t>
            </a:r>
            <a:r>
              <a:rPr lang="zh-TW" altLang="en-US" dirty="0" smtClean="0"/>
              <a:t>建立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docs.google.com/spreadsheets/d/1B5agLFgwnLi_J6CBpEq2fiM50q-pw-4fiFUGhXIkncI/edit?usp=sharing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43" y="2732357"/>
            <a:ext cx="3763264" cy="40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51727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75515"/>
              </p:ext>
            </p:extLst>
          </p:nvPr>
        </p:nvGraphicFramePr>
        <p:xfrm>
          <a:off x="2512135" y="1488443"/>
          <a:ext cx="8127999" cy="4666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153">
                  <a:extLst>
                    <a:ext uri="{9D8B030D-6E8A-4147-A177-3AD203B41FA5}">
                      <a16:colId xmlns:a16="http://schemas.microsoft.com/office/drawing/2014/main" val="3588099608"/>
                    </a:ext>
                  </a:extLst>
                </a:gridCol>
                <a:gridCol w="3495423">
                  <a:extLst>
                    <a:ext uri="{9D8B030D-6E8A-4147-A177-3AD203B41FA5}">
                      <a16:colId xmlns:a16="http://schemas.microsoft.com/office/drawing/2014/main" val="615149267"/>
                    </a:ext>
                  </a:extLst>
                </a:gridCol>
                <a:gridCol w="3495423">
                  <a:extLst>
                    <a:ext uri="{9D8B030D-6E8A-4147-A177-3AD203B41FA5}">
                      <a16:colId xmlns:a16="http://schemas.microsoft.com/office/drawing/2014/main" val="150186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前台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後台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68630"/>
                  </a:ext>
                </a:extLst>
              </a:tr>
              <a:tr h="12852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框架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+Paper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Paper</a:t>
                      </a:r>
                    </a:p>
                    <a:p>
                      <a:pPr algn="ctr"/>
                      <a:r>
                        <a:rPr lang="zh-TW" altLang="en-US" sz="180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更換</a:t>
                      </a:r>
                      <a:r>
                        <a:rPr lang="en-US" altLang="zh-TW" sz="180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LOGO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修改專業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180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修改職稱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069561"/>
                  </a:ext>
                </a:extLst>
              </a:tr>
              <a:tr h="5569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教授列表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修改教授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566916"/>
                  </a:ext>
                </a:extLst>
              </a:tr>
              <a:tr h="50707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成員列表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修改成員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04319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專案列表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修改專案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656498"/>
                  </a:ext>
                </a:extLst>
              </a:tr>
              <a:tr h="50707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課程列表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修改課程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672671"/>
                  </a:ext>
                </a:extLst>
              </a:tr>
              <a:tr h="89090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企業列表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詳細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聯絡我們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新增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修改企業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變更聯絡資料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801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92915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語言：</a:t>
            </a:r>
            <a:r>
              <a:rPr lang="en-US" altLang="zh-TW" dirty="0" smtClean="0"/>
              <a:t>PHP</a:t>
            </a:r>
            <a:r>
              <a:rPr lang="zh-TW" altLang="en-US" dirty="0" smtClean="0"/>
              <a:t> </a:t>
            </a:r>
            <a:r>
              <a:rPr lang="en-US" altLang="zh-TW" dirty="0" smtClean="0"/>
              <a:t>7.1(</a:t>
            </a:r>
            <a:r>
              <a:rPr lang="zh-TW" altLang="en-US" dirty="0" smtClean="0"/>
              <a:t>後台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、前台</a:t>
            </a:r>
            <a:r>
              <a:rPr lang="en-US" altLang="zh-TW" dirty="0" smtClean="0"/>
              <a:t>UI(HTML+CSS3(SCSS)+</a:t>
            </a:r>
            <a:r>
              <a:rPr lang="en-US" altLang="zh-TW" dirty="0" smtClean="0"/>
              <a:t>JS)</a:t>
            </a:r>
          </a:p>
          <a:p>
            <a:r>
              <a:rPr lang="zh-TW" altLang="en-US" dirty="0" smtClean="0"/>
              <a:t>資料庫：</a:t>
            </a:r>
            <a:r>
              <a:rPr lang="en-US" altLang="zh-TW" dirty="0" err="1" smtClean="0"/>
              <a:t>Mysql</a:t>
            </a:r>
            <a:endParaRPr lang="en-US" altLang="zh-TW" dirty="0" smtClean="0"/>
          </a:p>
          <a:p>
            <a:r>
              <a:rPr lang="zh-TW" altLang="en-US" dirty="0" smtClean="0"/>
              <a:t>資料庫管理：</a:t>
            </a:r>
            <a:r>
              <a:rPr lang="en-US" altLang="zh-TW" dirty="0" err="1"/>
              <a:t>phpMyAdmin</a:t>
            </a:r>
            <a:endParaRPr lang="en-US" altLang="zh-TW" dirty="0" smtClean="0"/>
          </a:p>
          <a:p>
            <a:r>
              <a:rPr lang="zh-TW" altLang="en-US" dirty="0" smtClean="0"/>
              <a:t>框架：</a:t>
            </a:r>
            <a:r>
              <a:rPr lang="en-US" altLang="zh-TW" dirty="0" err="1" smtClean="0"/>
              <a:t>Laravel</a:t>
            </a:r>
            <a:r>
              <a:rPr lang="zh-TW" altLang="en-US" dirty="0" smtClean="0"/>
              <a:t> </a:t>
            </a:r>
            <a:r>
              <a:rPr lang="en-US" altLang="zh-TW" dirty="0" smtClean="0"/>
              <a:t>(MVC</a:t>
            </a:r>
            <a:r>
              <a:rPr lang="zh-TW" altLang="en-US" dirty="0" smtClean="0"/>
              <a:t>架構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伺服器：</a:t>
            </a:r>
            <a:r>
              <a:rPr lang="en-US" altLang="zh-TW" dirty="0" smtClean="0"/>
              <a:t>Apache</a:t>
            </a:r>
          </a:p>
          <a:p>
            <a:r>
              <a:rPr lang="en-US" altLang="zh-TW" dirty="0" smtClean="0"/>
              <a:t>IDE(</a:t>
            </a:r>
            <a:r>
              <a:rPr lang="zh-TW" altLang="en-US" dirty="0" smtClean="0"/>
              <a:t>推薦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PhpStorm</a:t>
            </a:r>
            <a:r>
              <a:rPr lang="en-US" altLang="zh-TW" dirty="0" smtClean="0"/>
              <a:t> </a:t>
            </a:r>
            <a:r>
              <a:rPr lang="en-US" altLang="zh-TW" dirty="0">
                <a:hlinkClick r:id="rId2"/>
              </a:rPr>
              <a:t>https://www.jetbrains.com/student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0685485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Apache+Mysql+PHP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MAMP(</a:t>
            </a:r>
            <a:r>
              <a:rPr lang="zh-TW" altLang="en-US" dirty="0" smtClean="0"/>
              <a:t>不是</a:t>
            </a:r>
            <a:r>
              <a:rPr lang="en-US" altLang="zh-TW" dirty="0" smtClean="0"/>
              <a:t>pro)</a:t>
            </a:r>
          </a:p>
          <a:p>
            <a:r>
              <a:rPr lang="en-US" altLang="zh-TW" dirty="0">
                <a:hlinkClick r:id="rId2"/>
              </a:rPr>
              <a:t>https://www.mamp.info/en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8201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Laravel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TW" dirty="0"/>
              <a:t>Windows install</a:t>
            </a:r>
          </a:p>
          <a:p>
            <a:pPr lvl="1"/>
            <a:r>
              <a:rPr lang="en-US" altLang="zh-TW" u="sng" dirty="0">
                <a:hlinkClick r:id="rId2"/>
              </a:rPr>
              <a:t>https://</a:t>
            </a:r>
            <a:r>
              <a:rPr lang="en-US" altLang="zh-TW" u="sng" dirty="0" smtClean="0">
                <a:hlinkClick r:id="rId2"/>
              </a:rPr>
              <a:t>www.youtube.com/watch?v=2yBWMkmRvn0</a:t>
            </a:r>
            <a:r>
              <a:rPr lang="en-US" altLang="zh-TW" u="sng" dirty="0" smtClean="0"/>
              <a:t> (</a:t>
            </a:r>
            <a:r>
              <a:rPr lang="zh-TW" altLang="en-US" u="sng" dirty="0" smtClean="0"/>
              <a:t>影片為</a:t>
            </a:r>
            <a:r>
              <a:rPr lang="en-US" altLang="zh-TW" u="sng" dirty="0" smtClean="0"/>
              <a:t>XAMPP</a:t>
            </a:r>
            <a:r>
              <a:rPr lang="zh-TW" altLang="en-US" u="sng" dirty="0" smtClean="0"/>
              <a:t>請自行已</a:t>
            </a:r>
            <a:r>
              <a:rPr lang="en-US" altLang="zh-TW" u="sng" dirty="0" smtClean="0"/>
              <a:t>MAMP</a:t>
            </a:r>
            <a:r>
              <a:rPr lang="zh-TW" altLang="en-US" u="sng" dirty="0" smtClean="0"/>
              <a:t>取代</a:t>
            </a:r>
            <a:r>
              <a:rPr lang="en-US" altLang="zh-TW" u="sng" dirty="0" smtClean="0"/>
              <a:t>)</a:t>
            </a:r>
            <a:endParaRPr lang="en-US" altLang="zh-TW" dirty="0"/>
          </a:p>
          <a:p>
            <a:pPr lvl="1"/>
            <a:r>
              <a:rPr lang="en-US" altLang="zh-TW" u="sng" dirty="0">
                <a:hlinkClick r:id="rId3"/>
              </a:rPr>
              <a:t>https://</a:t>
            </a:r>
            <a:r>
              <a:rPr lang="en-US" altLang="zh-TW" u="sng" dirty="0" smtClean="0">
                <a:hlinkClick r:id="rId3"/>
              </a:rPr>
              <a:t>laravel.com/docs/5.7</a:t>
            </a:r>
            <a:endParaRPr lang="en-US" altLang="zh-TW" u="sng" dirty="0" smtClean="0"/>
          </a:p>
          <a:p>
            <a:pPr lvl="1"/>
            <a:endParaRPr lang="en-US" altLang="zh-TW" u="sng" dirty="0" smtClean="0"/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18703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Laravel</a:t>
            </a:r>
            <a:r>
              <a:rPr lang="en-US" altLang="zh-TW" dirty="0" smtClean="0"/>
              <a:t> </a:t>
            </a:r>
            <a:r>
              <a:rPr lang="zh-TW" altLang="en-US" dirty="0" smtClean="0"/>
              <a:t>資源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laracasts.com/skills/laravel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https://www.laravel-dojo.com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laravel.com/docs/5.7</a:t>
            </a:r>
            <a:endParaRPr lang="en-US" altLang="zh-TW" dirty="0" smtClean="0"/>
          </a:p>
          <a:p>
            <a:r>
              <a:rPr lang="en-US" altLang="zh-TW" dirty="0" smtClean="0"/>
              <a:t>Google “</a:t>
            </a:r>
            <a:r>
              <a:rPr lang="en-US" altLang="zh-TW" dirty="0" err="1" smtClean="0"/>
              <a:t>Laravel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371618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前台相關技術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使用框架：</a:t>
            </a:r>
            <a:r>
              <a:rPr lang="en-US" altLang="zh-TW" dirty="0" err="1" smtClean="0"/>
              <a:t>Jquery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Boostrap</a:t>
            </a:r>
            <a:r>
              <a:rPr lang="en-US" altLang="zh-TW" dirty="0" smtClean="0"/>
              <a:t> v4 up</a:t>
            </a:r>
          </a:p>
          <a:p>
            <a:pPr lvl="1"/>
            <a:r>
              <a:rPr lang="en-US" altLang="zh-TW" dirty="0">
                <a:hlinkClick r:id="rId2"/>
              </a:rPr>
              <a:t>https://getbootstrap.com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zh.wikipedia.org/wiki/JQuery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AJAX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https://zh.wikipedia.org/wiki/AJAX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www.w3schools.com/jquery/jquery_ref_ajax.asp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Laravel</a:t>
            </a:r>
            <a:r>
              <a:rPr lang="zh-TW" altLang="en-US" dirty="0" smtClean="0"/>
              <a:t>後台須注意</a:t>
            </a:r>
            <a:r>
              <a:rPr lang="en-US" altLang="zh-TW" dirty="0" smtClean="0"/>
              <a:t>CSRF</a:t>
            </a:r>
            <a:r>
              <a:rPr lang="zh-TW" altLang="en-US" dirty="0" smtClean="0"/>
              <a:t> </a:t>
            </a:r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laravel.com/docs/5.7/csrf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RWD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https://getbootstrap.com/docs/4.1/layout/grid</a:t>
            </a:r>
            <a:r>
              <a:rPr lang="en-US" altLang="zh-TW" dirty="0" smtClean="0">
                <a:hlinkClick r:id="rId7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294083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前台相關技術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SCSS</a:t>
            </a:r>
            <a:r>
              <a:rPr lang="zh-TW" altLang="en-US" dirty="0" smtClean="0"/>
              <a:t> </a:t>
            </a:r>
            <a:r>
              <a:rPr lang="en-US" altLang="zh-TW" dirty="0" smtClean="0"/>
              <a:t>(Not sass)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eddychang.me/blog/others/91-scss-15-mins.html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Using in </a:t>
            </a:r>
            <a:r>
              <a:rPr lang="en-US" altLang="zh-TW" dirty="0" err="1" smtClean="0"/>
              <a:t>laravel</a:t>
            </a:r>
            <a:r>
              <a:rPr lang="en-US" altLang="zh-TW" dirty="0" smtClean="0"/>
              <a:t> :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laravel.com/docs/5.7/mix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42819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後台相關技術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ORM</a:t>
            </a:r>
          </a:p>
          <a:p>
            <a:pPr lvl="1"/>
            <a:r>
              <a:rPr lang="en-US" altLang="zh-TW" dirty="0">
                <a:hlinkClick r:id="rId2"/>
              </a:rPr>
              <a:t>https://zh.wikipedia.org/wiki/%</a:t>
            </a:r>
            <a:r>
              <a:rPr lang="en-US" altLang="zh-TW" dirty="0" smtClean="0">
                <a:hlinkClick r:id="rId2"/>
              </a:rPr>
              <a:t>E5%AF%B9%E8%B1%A1%E5%85%B3%E7%B3%BB%E6%98%A0%E5%B0%84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laravel.com/docs/5.7/eloquent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/>
              <a:t>資料庫表單關聯</a:t>
            </a:r>
            <a:r>
              <a:rPr lang="en-US" altLang="zh-TW" dirty="0"/>
              <a:t>(join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>
                <a:hlinkClick r:id="rId4"/>
              </a:rPr>
              <a:t>特別注意</a:t>
            </a:r>
            <a:r>
              <a:rPr lang="en-US" altLang="zh-TW" dirty="0">
                <a:hlinkClick r:id="rId4"/>
              </a:rPr>
              <a:t>Many-to-Many</a:t>
            </a:r>
            <a:r>
              <a:rPr lang="zh-TW" altLang="en-US" dirty="0">
                <a:hlinkClick r:id="rId4"/>
              </a:rPr>
              <a:t>關係</a:t>
            </a:r>
            <a:endParaRPr lang="en-US" altLang="zh-TW" dirty="0">
              <a:hlinkClick r:id="rId4"/>
            </a:endParaRPr>
          </a:p>
          <a:p>
            <a:pPr lvl="1"/>
            <a:r>
              <a:rPr lang="en-US" altLang="zh-TW" dirty="0">
                <a:hlinkClick r:id="rId4"/>
              </a:rPr>
              <a:t>https://laravel.com/docs/5.7/eloquent-relationships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N+1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Problem</a:t>
            </a:r>
            <a:r>
              <a:rPr lang="zh-TW" altLang="en-US" dirty="0" smtClean="0"/>
              <a:t>解法</a:t>
            </a:r>
            <a:r>
              <a:rPr lang="en-US" altLang="zh-TW" dirty="0" smtClean="0"/>
              <a:t>(with)</a:t>
            </a:r>
          </a:p>
          <a:p>
            <a:pPr lvl="1"/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oomusou.io/laravel/relation-one-to-one/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jocoomadao.logdown.com/posts/189846-laravel-eloquent-orm-part-two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7643192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89716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IT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IC" id="{66A4C5C7-BC69-435A-BE25-5D904C50E239}" vid="{F238A51C-794E-4567-BB90-4BF6BA95FF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ITIC</Template>
  <TotalTime>11250</TotalTime>
  <Words>334</Words>
  <Application>Microsoft Office PowerPoint</Application>
  <PresentationFormat>寬螢幕</PresentationFormat>
  <Paragraphs>102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Adobe 楷体 Std R</vt:lpstr>
      <vt:lpstr>Adobe 繁黑體 Std B</vt:lpstr>
      <vt:lpstr>微軟正黑體</vt:lpstr>
      <vt:lpstr>新細明體</vt:lpstr>
      <vt:lpstr>Arial</vt:lpstr>
      <vt:lpstr>Calibri</vt:lpstr>
      <vt:lpstr>Calibri Light</vt:lpstr>
      <vt:lpstr>ITIC</vt:lpstr>
      <vt:lpstr>中心網頁</vt:lpstr>
      <vt:lpstr>開發環境</vt:lpstr>
      <vt:lpstr>安裝Apache+Mysql+PHP</vt:lpstr>
      <vt:lpstr>安裝Laravel</vt:lpstr>
      <vt:lpstr>Laravel 資源</vt:lpstr>
      <vt:lpstr>前台相關技術</vt:lpstr>
      <vt:lpstr>前台相關技術</vt:lpstr>
      <vt:lpstr>後台相關技術</vt:lpstr>
      <vt:lpstr>任務</vt:lpstr>
      <vt:lpstr>網頁主體(Template)</vt:lpstr>
      <vt:lpstr>列表Template</vt:lpstr>
      <vt:lpstr>各頁詳細template</vt:lpstr>
      <vt:lpstr>資料庫&amp;後台建立</vt:lpstr>
      <vt:lpstr>任務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新北市政府文化局 「新北市前輩藝術家暨作品藝術教育推廣」</dc:title>
  <dc:creator>Windows 使用者</dc:creator>
  <cp:lastModifiedBy>Windows 使用者</cp:lastModifiedBy>
  <cp:revision>116</cp:revision>
  <dcterms:created xsi:type="dcterms:W3CDTF">2018-09-17T03:44:21Z</dcterms:created>
  <dcterms:modified xsi:type="dcterms:W3CDTF">2019-01-02T08:39:46Z</dcterms:modified>
</cp:coreProperties>
</file>